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70" r:id="rId9"/>
    <p:sldId id="271" r:id="rId10"/>
    <p:sldId id="272" r:id="rId11"/>
    <p:sldId id="273" r:id="rId12"/>
    <p:sldId id="274" r:id="rId13"/>
    <p:sldId id="263" r:id="rId14"/>
    <p:sldId id="264" r:id="rId15"/>
    <p:sldId id="265" r:id="rId16"/>
    <p:sldId id="266" r:id="rId17"/>
    <p:sldId id="280" r:id="rId18"/>
    <p:sldId id="275" r:id="rId19"/>
    <p:sldId id="277" r:id="rId20"/>
    <p:sldId id="276" r:id="rId21"/>
    <p:sldId id="278" r:id="rId22"/>
    <p:sldId id="284" r:id="rId23"/>
    <p:sldId id="285" r:id="rId24"/>
    <p:sldId id="281" r:id="rId25"/>
    <p:sldId id="283" r:id="rId26"/>
    <p:sldId id="268" r:id="rId27"/>
    <p:sldId id="286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T Sans Narrow" panose="020B0506020203020204" pitchFamily="34" charset="0"/>
      <p:regular r:id="rId35"/>
      <p:bold r:id="rId36"/>
    </p:embeddedFont>
    <p:embeddedFont>
      <p:font typeface="標楷體" panose="03000509000000000000" pitchFamily="65" charset="-120"/>
      <p:regular r:id="rId37"/>
    </p:embeddedFont>
    <p:embeddedFont>
      <p:font typeface="標楷體" panose="03000509000000000000" pitchFamily="65" charset="-12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ea513a176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ea513a176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ea513a17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ea513a176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ea513a17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ea513a17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ea513a17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ea513a176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ea513a17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ea513a176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2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人工智慧期末報告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學生：陳立恩S0822127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7F2AC9F-93CE-1EAE-00D0-2EEC177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NO.32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F0D6B4-8EC3-89F9-265C-A99D147B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16410"/>
            <a:ext cx="3999899" cy="571141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PT Sans Narrow"/>
              </a:rPr>
              <a:t>小提琴圖</a:t>
            </a:r>
          </a:p>
          <a:p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97C1BD9-A02B-52F5-04AC-8F34ED24035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26"/>
            <a:ext cx="4260301" cy="571142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曲線圖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F2663C-DFB6-F6DD-D4B9-0777F03C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3" y="1687550"/>
            <a:ext cx="3999897" cy="27346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44FFD06-9398-1CE1-98F6-0548AE966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"/>
          <a:stretch/>
        </p:blipFill>
        <p:spPr>
          <a:xfrm>
            <a:off x="4832401" y="1680115"/>
            <a:ext cx="3999895" cy="27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7F2AC9F-93CE-1EAE-00D0-2EEC177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NO.64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F0D6B4-8EC3-89F9-265C-A99D147B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16410"/>
            <a:ext cx="3999899" cy="571141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PT Sans Narrow"/>
              </a:rPr>
              <a:t>小提琴圖</a:t>
            </a:r>
          </a:p>
          <a:p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97C1BD9-A02B-52F5-04AC-8F34ED24035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26"/>
            <a:ext cx="4260301" cy="571142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曲線圖</a:t>
            </a: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FF758E-14BA-A750-06B4-8E68631E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99" y="1687549"/>
            <a:ext cx="3999897" cy="27346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EDCE71-9107-3B82-ADF1-19557E69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3" y="1723568"/>
            <a:ext cx="3999897" cy="26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77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7F2AC9F-93CE-1EAE-00D0-2EEC177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F0D6B4-8EC3-89F9-265C-A99D147B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16410"/>
            <a:ext cx="3999899" cy="571141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PT Sans Narrow"/>
              </a:rPr>
              <a:t>小提琴圖</a:t>
            </a:r>
          </a:p>
          <a:p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97C1BD9-A02B-52F5-04AC-8F34ED24035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26"/>
            <a:ext cx="4260301" cy="571142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曲線圖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BEA131-E3FA-5200-C3C7-595AEBB5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70" y="1687549"/>
            <a:ext cx="3996930" cy="26986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168202-47C9-AF5E-483C-E0425F06B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4" b="1"/>
          <a:stretch/>
        </p:blipFill>
        <p:spPr>
          <a:xfrm>
            <a:off x="4833275" y="1687548"/>
            <a:ext cx="3999023" cy="26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6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BCD4A-275F-7DDD-1458-C821F187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9D5145-A03C-B245-52FC-5E06DE7BD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經由以上對比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能夠清楚的感受到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在球隊中是最影響勝負的人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也會發現這兩年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no.32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no.77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好像不是影響勝負的主要因素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而在默默之中，好像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no.64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也是有很不錯的貢獻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深入思考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所以大家所認知的，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狀態是影響球隊勝負的主因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為何大家認為的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no.32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no.77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所表現出的不如原本預期的好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" indent="0">
              <a:buNone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形 6" descr="頭顱中有齒輪">
            <a:extLst>
              <a:ext uri="{FF2B5EF4-FFF2-40B4-BE49-F238E27FC236}">
                <a16:creationId xmlns:a16="http://schemas.microsoft.com/office/drawing/2014/main" id="{03ED6A27-7EFB-086B-6D04-B008329AD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4088" y="2918645"/>
            <a:ext cx="1650380" cy="16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3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A5A45-1EAF-144B-1268-392D28DC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程式碼說明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C4DA65-146F-9CA8-AC11-C5AB955AF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2490" y="445024"/>
            <a:ext cx="3138093" cy="124880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bagging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可以比圖形說明得更直接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可以有切確的數字表現球員與球隊勝負的重要性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4F0586-6F87-1F5D-9A59-18033923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26"/>
            <a:ext cx="4260300" cy="38540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72F2D0-EF9F-C29C-4CC9-6E6DAC7D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490" y="1711502"/>
            <a:ext cx="3138093" cy="32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1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532F4-3725-C99E-B480-8E3D13FF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程式碼說明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2C4079-2B85-C77C-D890-67059456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47" y="1129657"/>
            <a:ext cx="2601952" cy="32478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28E76B-28F2-B00C-DE50-DA31706D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024" y="1141040"/>
            <a:ext cx="2601952" cy="32478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E478DF-C58B-5EB7-A2A5-BE71A0CC2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302" y="1129656"/>
            <a:ext cx="2601952" cy="3247864"/>
          </a:xfrm>
          <a:prstGeom prst="rect">
            <a:avLst/>
          </a:prstGeom>
        </p:spPr>
      </p:pic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1F967EAF-EA31-680B-FB22-81323D5CA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499915"/>
            <a:ext cx="8520600" cy="562236"/>
          </a:xfrm>
        </p:spPr>
        <p:txBody>
          <a:bodyPr>
            <a:normAutofit fontScale="925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經由多次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bagging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則可以發現，其實一開始想的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與球隊勝負真的有很大的關聯</a:t>
            </a:r>
          </a:p>
        </p:txBody>
      </p:sp>
    </p:spTree>
    <p:extLst>
      <p:ext uri="{BB962C8B-B14F-4D97-AF65-F5344CB8AC3E}">
        <p14:creationId xmlns:p14="http://schemas.microsoft.com/office/powerpoint/2010/main" val="157977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BBFB26-E786-3EAA-833D-30A6F59C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程式碼說明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4BBC5B-C15F-031F-E4A5-F4D4DB779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5768" y="3070433"/>
            <a:ext cx="3086531" cy="173946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Boosting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預測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預測與球隊的勝負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而得到的數據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no.77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高的因素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D9E9F1-5B11-7B5F-4804-7C1C86F40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2"/>
          <a:stretch/>
        </p:blipFill>
        <p:spPr>
          <a:xfrm>
            <a:off x="396317" y="1152425"/>
            <a:ext cx="5097517" cy="36574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091A13-B077-00C6-12DF-F162A381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769" y="1152425"/>
            <a:ext cx="3086531" cy="7811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A579590-8899-425B-9A13-9CD217381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6" t="9447" r="3846" b="18624"/>
          <a:stretch/>
        </p:blipFill>
        <p:spPr>
          <a:xfrm>
            <a:off x="5745768" y="2111429"/>
            <a:ext cx="308653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30973B-1187-065F-468C-ED6A93D66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選手年度分析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02D6C2-77DA-6DE2-066F-E9679D91C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有極大差異的選手</a:t>
            </a:r>
          </a:p>
        </p:txBody>
      </p:sp>
    </p:spTree>
    <p:extLst>
      <p:ext uri="{BB962C8B-B14F-4D97-AF65-F5344CB8AC3E}">
        <p14:creationId xmlns:p14="http://schemas.microsoft.com/office/powerpoint/2010/main" val="2625067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7F2AC9F-93CE-1EAE-00D0-2EEC177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NO.77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-2021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F0D6B4-8EC3-89F9-265C-A99D147B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16410"/>
            <a:ext cx="3999899" cy="571141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PT Sans Narrow"/>
              </a:rPr>
              <a:t>小提琴圖</a:t>
            </a:r>
          </a:p>
          <a:p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97C1BD9-A02B-52F5-04AC-8F34ED24035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26"/>
            <a:ext cx="4260301" cy="571142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曲線圖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8E4CB2-7CE9-9261-DE60-B049CBC6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678012"/>
            <a:ext cx="3989893" cy="27442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F0A250C-E661-E0E1-D531-072F4B3BE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 t="917" b="917"/>
          <a:stretch/>
        </p:blipFill>
        <p:spPr>
          <a:xfrm>
            <a:off x="4832402" y="1723567"/>
            <a:ext cx="3999898" cy="26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2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7F2AC9F-93CE-1EAE-00D0-2EEC177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NO.77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-2022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F0D6B4-8EC3-89F9-265C-A99D147B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16410"/>
            <a:ext cx="3999899" cy="571141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PT Sans Narrow"/>
              </a:rPr>
              <a:t>小提琴圖</a:t>
            </a:r>
          </a:p>
          <a:p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97C1BD9-A02B-52F5-04AC-8F34ED24035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26"/>
            <a:ext cx="4260301" cy="571142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曲線圖</a:t>
            </a: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9B3CEA-3959-BACB-668B-5B5CFAE5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687550"/>
            <a:ext cx="3989893" cy="27346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38DEC7-9196-871E-306C-F4D1B715E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3"/>
          <a:stretch/>
        </p:blipFill>
        <p:spPr>
          <a:xfrm>
            <a:off x="4832401" y="1687549"/>
            <a:ext cx="3999899" cy="27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0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CC955-5563-A7F4-60D6-7FAB1932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3746"/>
            <a:ext cx="8520600" cy="728679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D1E963-23C7-18EE-6EBE-59BE27FF5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25"/>
            <a:ext cx="8520600" cy="3037590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題目主題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討論的過程與程式碼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數據介紹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程式碼說明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結論心得</a:t>
            </a:r>
          </a:p>
        </p:txBody>
      </p:sp>
      <p:pic>
        <p:nvPicPr>
          <p:cNvPr id="5" name="圖形 4" descr="棒球">
            <a:extLst>
              <a:ext uri="{FF2B5EF4-FFF2-40B4-BE49-F238E27FC236}">
                <a16:creationId xmlns:a16="http://schemas.microsoft.com/office/drawing/2014/main" id="{468211E4-B6C9-F2A7-3515-930098836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3092" y="1858537"/>
            <a:ext cx="2710488" cy="27104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7F2AC9F-93CE-1EAE-00D0-2EEC177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NO.32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-2021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F0D6B4-8EC3-89F9-265C-A99D147B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16410"/>
            <a:ext cx="3999899" cy="571141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PT Sans Narrow"/>
              </a:rPr>
              <a:t>小提琴圖</a:t>
            </a:r>
          </a:p>
          <a:p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97C1BD9-A02B-52F5-04AC-8F34ED24035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26"/>
            <a:ext cx="4260301" cy="571142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曲線圖</a:t>
            </a: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CCBD04-082E-42D5-66F4-0020A34A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691614"/>
            <a:ext cx="3973668" cy="27306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034DB90-B910-CEC7-E785-9BA521B4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02" y="1723568"/>
            <a:ext cx="3973668" cy="26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77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7F2AC9F-93CE-1EAE-00D0-2EEC177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NO.32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-2022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F0D6B4-8EC3-89F9-265C-A99D147B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16410"/>
            <a:ext cx="3999899" cy="571141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PT Sans Narrow"/>
              </a:rPr>
              <a:t>小提琴圖</a:t>
            </a:r>
          </a:p>
          <a:p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97C1BD9-A02B-52F5-04AC-8F34ED24035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26"/>
            <a:ext cx="4260301" cy="571142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曲線圖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DDE82E-ABCE-E932-A51F-A49D2C90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723567"/>
            <a:ext cx="3973668" cy="26986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E25F801-E6DA-07E9-F8AD-B9A21467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02" y="1723567"/>
            <a:ext cx="3965116" cy="26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3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FF223B-E3E4-47E6-E409-23B3BD4C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程式碼說明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C5E527-F9B6-3572-DF61-589353C59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25"/>
            <a:ext cx="3999900" cy="518020"/>
          </a:xfrm>
        </p:spPr>
        <p:txBody>
          <a:bodyPr>
            <a:normAutofit lnSpcReduction="10000"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bagging-2021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412BAAF-B73E-130D-8991-E37422F9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61" y="1610971"/>
            <a:ext cx="2089052" cy="33835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62D47F0-B3BC-22AE-C981-1060F628A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74" y="1670445"/>
            <a:ext cx="2089052" cy="33835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FD67C2E-0625-720B-E106-D4884ED7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161" y="1670445"/>
            <a:ext cx="2089052" cy="33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9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FF223B-E3E4-47E6-E409-23B3BD4C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程式碼說明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C5E527-F9B6-3572-DF61-589353C59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25"/>
            <a:ext cx="3999900" cy="518020"/>
          </a:xfrm>
        </p:spPr>
        <p:txBody>
          <a:bodyPr>
            <a:normAutofit lnSpcReduction="10000"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bagging-2022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6BB5AD-070A-5A04-2119-7F44588E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61" y="1603536"/>
            <a:ext cx="2089052" cy="33835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AAD792-4FE1-218C-2850-415D54A2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74" y="1601871"/>
            <a:ext cx="2089052" cy="338523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C8270B7-EA82-E1F0-F901-EE9F714D4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69" y="1601871"/>
            <a:ext cx="2078570" cy="338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6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8D793-42F9-F665-D1C4-2FC5218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程式碼說明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A5297C-5459-8B85-0DD7-95925ADBF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175"/>
            <a:ext cx="3999900" cy="532888"/>
          </a:xfrm>
        </p:spPr>
        <p:txBody>
          <a:bodyPr>
            <a:normAutofit lnSpcReduction="10000"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Boosting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預測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033AEF-7DE4-0C51-80EF-2CC8BD86229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266175"/>
            <a:ext cx="3999900" cy="532888"/>
          </a:xfrm>
        </p:spPr>
        <p:txBody>
          <a:bodyPr>
            <a:normAutofit lnSpcReduction="10000"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2022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Boosting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預測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956144B-A334-D3E4-8C56-6D1D2D09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75" y="2057795"/>
            <a:ext cx="3689877" cy="18195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43C4F02-1CA6-082B-A7F7-A0F03884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00" y="2057795"/>
            <a:ext cx="3689876" cy="18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25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8D793-42F9-F665-D1C4-2FC5218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程式碼說明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A5297C-5459-8B85-0DD7-95925ADBF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175"/>
            <a:ext cx="3999900" cy="532888"/>
          </a:xfrm>
        </p:spPr>
        <p:txBody>
          <a:bodyPr>
            <a:normAutofit lnSpcReduction="10000"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Boosting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預測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033AEF-7DE4-0C51-80EF-2CC8BD86229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266175"/>
            <a:ext cx="3999900" cy="532888"/>
          </a:xfrm>
        </p:spPr>
        <p:txBody>
          <a:bodyPr>
            <a:normAutofit lnSpcReduction="10000"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2022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Boosting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預測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046C93C-97BF-EC03-9DD5-CB28D0D9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00" y="2057794"/>
            <a:ext cx="3689879" cy="181952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B2AABB8-9F8F-CD61-C068-672AE1E0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"/>
          <a:stretch/>
        </p:blipFill>
        <p:spPr>
          <a:xfrm>
            <a:off x="311700" y="2057793"/>
            <a:ext cx="3689879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4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A19B6-708A-672E-C6C8-0B591A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結論與心得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9176F4-B756-A021-7B8F-30C74B07A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可以知道哪幾位選手是相對隊伍來說是重要的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雖然知道是重要的，不過由於比賽的瞬息萬變，不能夠只因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OPS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就做出哪位選手的重要性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若再運用防守數據、投手數據等等可以讓球隊的整體數據更加接近完美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心得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知己知彼，所以對於對手的資料也需要去做出明確的數據分析。雖然從感受上可以很明顯地知道哪幾位選手的重要性，但經過數據後的分析，能夠更加支持自己的想法。而且從中或許能夠找到一些表現或許不是那麼亮眼，但其實在默默當中也是為球隊付出的球員，在對戰時候可以更加小心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2637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3E459E-EEA5-5AF3-0EB7-E3ED02AD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謝謝聆聽</a:t>
            </a:r>
          </a:p>
        </p:txBody>
      </p:sp>
    </p:spTree>
    <p:extLst>
      <p:ext uri="{BB962C8B-B14F-4D97-AF65-F5344CB8AC3E}">
        <p14:creationId xmlns:p14="http://schemas.microsoft.com/office/powerpoint/2010/main" val="87967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38615"/>
            <a:ext cx="8520600" cy="713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題目主題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7-ELEVEn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獅隊打者表現與球隊是否勝利之探討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9EABF9-6161-17E3-98D8-0B35A250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440" y="2323991"/>
            <a:ext cx="2757119" cy="18392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F3195A-33AA-6397-1A4E-06371798D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351" y="2323991"/>
            <a:ext cx="2757119" cy="18405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0CC96F3-136A-C2A6-E9C7-DA3C759DD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05" y="2323991"/>
            <a:ext cx="2759132" cy="183923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9B87338-7563-0FF1-D9A5-A052175C9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0" b="90667" l="10000" r="90000">
                        <a14:foregroundMark x1="59000" y1="50000" x2="47000" y2="61333"/>
                        <a14:foregroundMark x1="45667" y1="11000" x2="45667" y2="11000"/>
                        <a14:foregroundMark x1="55667" y1="12333" x2="47667" y2="9333"/>
                        <a14:foregroundMark x1="54333" y1="68333" x2="44000" y2="65667"/>
                        <a14:foregroundMark x1="63333" y1="70667" x2="53000" y2="43333"/>
                        <a14:foregroundMark x1="53000" y1="43333" x2="50333" y2="76667"/>
                        <a14:foregroundMark x1="50333" y1="76667" x2="49333" y2="78333"/>
                        <a14:foregroundMark x1="48333" y1="90667" x2="48333" y2="9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9533" y="257220"/>
            <a:ext cx="1790409" cy="17904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86575"/>
            <a:ext cx="8520600" cy="765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24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動機：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spcAft>
                <a:spcPts val="12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7-ELEVEn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獅隊經常會讓人有印象的打者皆是那幾位而已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spcAft>
                <a:spcPts val="12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年時，有主力球員因受傷而導致當年戰績不理想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spcAft>
                <a:spcPts val="12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當主力打者輪休時，會讓人隊今天比賽不抱期待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spcAft>
                <a:spcPts val="12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問題：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spcAft>
                <a:spcPts val="12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真的如我們想像如此都只有那幾位打者出頭，隊伍才有機會勝利嗎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spcAft>
                <a:spcPts val="12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探討：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spcAft>
                <a:spcPts val="1200"/>
              </a:spcAft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若果真如此，而這幾位球員與球隊勝利的重要性又有多少呢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</p:txBody>
      </p:sp>
      <p:pic>
        <p:nvPicPr>
          <p:cNvPr id="3" name="圖形 2" descr="使用者">
            <a:extLst>
              <a:ext uri="{FF2B5EF4-FFF2-40B4-BE49-F238E27FC236}">
                <a16:creationId xmlns:a16="http://schemas.microsoft.com/office/drawing/2014/main" id="{A0F563F5-D433-5CBF-6218-5121B2A87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7180" y="3395941"/>
            <a:ext cx="1494798" cy="1494798"/>
          </a:xfrm>
          <a:prstGeom prst="rect">
            <a:avLst/>
          </a:prstGeom>
        </p:spPr>
      </p:pic>
      <p:pic>
        <p:nvPicPr>
          <p:cNvPr id="5" name="圖形 4" descr="問號">
            <a:extLst>
              <a:ext uri="{FF2B5EF4-FFF2-40B4-BE49-F238E27FC236}">
                <a16:creationId xmlns:a16="http://schemas.microsoft.com/office/drawing/2014/main" id="{78E26547-5F69-18FE-C299-F697E8C50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7379" y="262133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56840"/>
            <a:ext cx="8520600" cy="795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討論過程與程式碼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數據介紹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92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將球隊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2021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與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2022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的數據整理出共有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240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場比賽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一年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120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場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</a:p>
              <a:p>
                <a:pPr marL="285750" indent="-285750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𝑥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數據則有比賽日期與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10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位球員的號碼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285750" indent="-285750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𝑦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數據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(match)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為當天比賽球隊的勝或負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將勝利用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1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表示、平手或負用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0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表示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</a:p>
              <a:p>
                <a:pPr marL="285750" indent="-285750">
                  <a:spcAft>
                    <a:spcPts val="1200"/>
                  </a:spcAft>
                </a:pPr>
                <a:endParaRPr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2" name="Google Shape;92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  <a:blipFill>
                <a:blip r:embed="rId3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B822BD19-D18A-272C-D3AB-2DADE6EDC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6" y="2771060"/>
            <a:ext cx="7405412" cy="17979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56840"/>
            <a:ext cx="8520600" cy="795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討論過程與程式碼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數據介紹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92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85750" indent="-285750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𝑥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數據中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10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位球員的資料是利用當天比賽的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OPS(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整體攻擊指數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當作依據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285750" indent="-285750">
                  <a:spcAft>
                    <a:spcPts val="1200"/>
                  </a:spcAft>
                </a:pP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攻擊指數（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OPS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） 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= 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上壘率（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OBP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） 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+ 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長打率（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SLG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）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742950" lvl="1" indent="-285750">
                  <a:spcAft>
                    <a:spcPts val="1200"/>
                  </a:spcAft>
                </a:pP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上壘率 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= 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（安打 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+ 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四死球） 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÷ 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（打數 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+ 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四死球 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+ 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高飛犧牲打）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742950" lvl="1" indent="-285750">
                  <a:spcAft>
                    <a:spcPts val="1200"/>
                  </a:spcAft>
                </a:pP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長打率 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= 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壘打數 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÷ 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打數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285750" indent="-285750">
                  <a:spcAft>
                    <a:spcPts val="1200"/>
                  </a:spcAft>
                </a:pP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若球員在當天未上場比賽，而當天的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OPS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數據則以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0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計算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285750" indent="-285750">
                  <a:spcAft>
                    <a:spcPts val="1200"/>
                  </a:spcAft>
                </a:pP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選擇的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10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為球員為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2021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與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2022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兩年中</a:t>
                </a:r>
                <a:r>
                  <a:rPr lang="zh-TW" altLang="en-US" dirty="0">
                    <a:highlight>
                      <a:srgbClr val="FFFF00"/>
                    </a:highlight>
                    <a:latin typeface="標楷體" panose="03000509000000000000" pitchFamily="65" charset="-120"/>
                    <a:ea typeface="標楷體" panose="03000509000000000000" pitchFamily="65" charset="-120"/>
                  </a:rPr>
                  <a:t>出賽較多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的以及被大多數人認為的</a:t>
                </a:r>
                <a:r>
                  <a:rPr lang="zh-TW" altLang="en-US" dirty="0">
                    <a:highlight>
                      <a:srgbClr val="FFFF00"/>
                    </a:highlight>
                    <a:latin typeface="標楷體" panose="03000509000000000000" pitchFamily="65" charset="-120"/>
                    <a:ea typeface="標楷體" panose="03000509000000000000" pitchFamily="65" charset="-120"/>
                  </a:rPr>
                  <a:t>指標性球員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來當作此次數據統計的依據</a:t>
                </a:r>
                <a:endParaRPr 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285750" indent="-285750">
                  <a:spcAft>
                    <a:spcPts val="1200"/>
                  </a:spcAft>
                </a:pPr>
                <a:endParaRPr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2" name="Google Shape;92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  <a:blipFill>
                <a:blip r:embed="rId3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99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385CF-DBE4-6C35-F542-A3EB5CD9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討論過程與程式碼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程式碼說明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584BF75-9AA4-F698-D578-7D2DA1223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861623"/>
            <a:ext cx="8520600" cy="707401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經由整理數據之後，將數據以圖形表示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985AAD8-541E-204A-2C9D-698D482C5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64"/>
          <a:stretch/>
        </p:blipFill>
        <p:spPr>
          <a:xfrm>
            <a:off x="247800" y="1722405"/>
            <a:ext cx="8648400" cy="16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13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7F2AC9F-93CE-1EAE-00D0-2EEC177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F0D6B4-8EC3-89F9-265C-A99D147B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16410"/>
            <a:ext cx="3999899" cy="571141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PT Sans Narrow"/>
              </a:rPr>
              <a:t>小提琴圖</a:t>
            </a:r>
          </a:p>
          <a:p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97C1BD9-A02B-52F5-04AC-8F34ED24035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26"/>
            <a:ext cx="4260301" cy="571142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曲線圖</a:t>
            </a:r>
          </a:p>
          <a:p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26F96F1-1693-E436-3769-23C004FD7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687551"/>
            <a:ext cx="3999899" cy="272611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46F980-EBF5-5F47-F94D-A1C2A15D5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" b="1010"/>
          <a:stretch/>
        </p:blipFill>
        <p:spPr>
          <a:xfrm>
            <a:off x="4832402" y="1687551"/>
            <a:ext cx="3999899" cy="27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9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7F2AC9F-93CE-1EAE-00D0-2EEC177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NO.77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圖形對比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F0D6B4-8EC3-89F9-265C-A99D147B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16410"/>
            <a:ext cx="3999899" cy="571141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PT Sans Narrow"/>
              </a:rPr>
              <a:t>小提琴圖</a:t>
            </a:r>
          </a:p>
          <a:p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97C1BD9-A02B-52F5-04AC-8F34ED24035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26"/>
            <a:ext cx="4260301" cy="571142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曲線圖</a:t>
            </a: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5973C9-F8EE-B774-DE0E-3381A878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687550"/>
            <a:ext cx="3999898" cy="273467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1ABB8D-5D12-6C20-537D-2398C1E5C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" t="592" r="650"/>
          <a:stretch/>
        </p:blipFill>
        <p:spPr>
          <a:xfrm>
            <a:off x="4832402" y="1795337"/>
            <a:ext cx="3999898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7880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783</Words>
  <Application>Microsoft Office PowerPoint</Application>
  <PresentationFormat>如螢幕大小 (16:9)</PresentationFormat>
  <Paragraphs>100</Paragraphs>
  <Slides>27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Open Sans</vt:lpstr>
      <vt:lpstr>標楷體</vt:lpstr>
      <vt:lpstr>Cambria Math</vt:lpstr>
      <vt:lpstr>PT Sans Narrow</vt:lpstr>
      <vt:lpstr>Arial</vt:lpstr>
      <vt:lpstr>標楷體</vt:lpstr>
      <vt:lpstr>Tropic</vt:lpstr>
      <vt:lpstr>人工智慧期末報告</vt:lpstr>
      <vt:lpstr>目錄</vt:lpstr>
      <vt:lpstr>題目主題</vt:lpstr>
      <vt:lpstr>研究動機</vt:lpstr>
      <vt:lpstr>討論過程與程式碼-數據介紹</vt:lpstr>
      <vt:lpstr>討論過程與程式碼-數據介紹</vt:lpstr>
      <vt:lpstr>討論過程與程式碼-程式碼說明</vt:lpstr>
      <vt:lpstr>NO.24圖形對比</vt:lpstr>
      <vt:lpstr>NO.77圖形對比</vt:lpstr>
      <vt:lpstr>NO.32圖形對比</vt:lpstr>
      <vt:lpstr>NO.64圖形對比</vt:lpstr>
      <vt:lpstr>NO.2圖形對比</vt:lpstr>
      <vt:lpstr>圖形對比</vt:lpstr>
      <vt:lpstr>程式碼說明</vt:lpstr>
      <vt:lpstr>程式碼說明</vt:lpstr>
      <vt:lpstr>程式碼說明</vt:lpstr>
      <vt:lpstr>選手年度分析</vt:lpstr>
      <vt:lpstr>NO.77圖形對比-2021</vt:lpstr>
      <vt:lpstr>NO.77圖形對比-2022</vt:lpstr>
      <vt:lpstr>NO.32圖形對比-2021</vt:lpstr>
      <vt:lpstr>NO.32圖形對比-2022</vt:lpstr>
      <vt:lpstr>程式碼說明</vt:lpstr>
      <vt:lpstr>程式碼說明</vt:lpstr>
      <vt:lpstr>程式碼說明</vt:lpstr>
      <vt:lpstr>程式碼說明</vt:lpstr>
      <vt:lpstr>結論與心得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人工智慧期末報告</dc:title>
  <cp:lastModifiedBy>立恩 陳</cp:lastModifiedBy>
  <cp:revision>19</cp:revision>
  <dcterms:modified xsi:type="dcterms:W3CDTF">2023-06-05T16:29:29Z</dcterms:modified>
</cp:coreProperties>
</file>